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62" r:id="rId5"/>
    <p:sldId id="258" r:id="rId6"/>
    <p:sldId id="261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92C18-CE27-4DD3-A85C-9076D4892715}" v="128" dt="2021-01-04T02:02:56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ago Parísio" userId="d36110fa1175042c" providerId="LiveId" clId="{27E92C18-CE27-4DD3-A85C-9076D4892715}"/>
    <pc:docChg chg="undo custSel mod addSld delSld modSld sldOrd">
      <pc:chgData name="Thiago Parísio" userId="d36110fa1175042c" providerId="LiveId" clId="{27E92C18-CE27-4DD3-A85C-9076D4892715}" dt="2021-01-04T02:16:42.327" v="1784" actId="20577"/>
      <pc:docMkLst>
        <pc:docMk/>
      </pc:docMkLst>
      <pc:sldChg chg="addSp modSp mod">
        <pc:chgData name="Thiago Parísio" userId="d36110fa1175042c" providerId="LiveId" clId="{27E92C18-CE27-4DD3-A85C-9076D4892715}" dt="2021-01-04T01:34:22.853" v="900" actId="1037"/>
        <pc:sldMkLst>
          <pc:docMk/>
          <pc:sldMk cId="1681953324" sldId="256"/>
        </pc:sldMkLst>
        <pc:spChg chg="mod">
          <ac:chgData name="Thiago Parísio" userId="d36110fa1175042c" providerId="LiveId" clId="{27E92C18-CE27-4DD3-A85C-9076D4892715}" dt="2020-12-21T22:28:07.897" v="51" actId="20577"/>
          <ac:spMkLst>
            <pc:docMk/>
            <pc:sldMk cId="1681953324" sldId="256"/>
            <ac:spMk id="3" creationId="{B53E7354-8241-4333-B989-6F64F81AF70C}"/>
          </ac:spMkLst>
        </pc:spChg>
        <pc:picChg chg="add mod">
          <ac:chgData name="Thiago Parísio" userId="d36110fa1175042c" providerId="LiveId" clId="{27E92C18-CE27-4DD3-A85C-9076D4892715}" dt="2021-01-04T01:34:22.853" v="900" actId="1037"/>
          <ac:picMkLst>
            <pc:docMk/>
            <pc:sldMk cId="1681953324" sldId="256"/>
            <ac:picMk id="1026" creationId="{1025A067-C9B1-4F46-B36D-E1B5C90D120F}"/>
          </ac:picMkLst>
        </pc:picChg>
      </pc:sldChg>
      <pc:sldChg chg="addSp delSp modSp mod ord">
        <pc:chgData name="Thiago Parísio" userId="d36110fa1175042c" providerId="LiveId" clId="{27E92C18-CE27-4DD3-A85C-9076D4892715}" dt="2021-01-04T01:51:20.106" v="1015"/>
        <pc:sldMkLst>
          <pc:docMk/>
          <pc:sldMk cId="1910766632" sldId="257"/>
        </pc:sldMkLst>
        <pc:spChg chg="mod">
          <ac:chgData name="Thiago Parísio" userId="d36110fa1175042c" providerId="LiveId" clId="{27E92C18-CE27-4DD3-A85C-9076D4892715}" dt="2020-12-21T22:28:42.911" v="83" actId="20577"/>
          <ac:spMkLst>
            <pc:docMk/>
            <pc:sldMk cId="1910766632" sldId="257"/>
            <ac:spMk id="2" creationId="{D669166E-0657-48F9-8739-D836B0CCEF74}"/>
          </ac:spMkLst>
        </pc:spChg>
        <pc:spChg chg="add del mod">
          <ac:chgData name="Thiago Parísio" userId="d36110fa1175042c" providerId="LiveId" clId="{27E92C18-CE27-4DD3-A85C-9076D4892715}" dt="2021-01-04T01:36:55.034" v="934" actId="1957"/>
          <ac:spMkLst>
            <pc:docMk/>
            <pc:sldMk cId="1910766632" sldId="257"/>
            <ac:spMk id="4" creationId="{657212D2-022A-45EF-8217-1EC0D3B6BD7F}"/>
          </ac:spMkLst>
        </pc:spChg>
        <pc:graphicFrameChg chg="del">
          <ac:chgData name="Thiago Parísio" userId="d36110fa1175042c" providerId="LiveId" clId="{27E92C18-CE27-4DD3-A85C-9076D4892715}" dt="2021-01-04T01:36:19.520" v="931" actId="21"/>
          <ac:graphicFrameMkLst>
            <pc:docMk/>
            <pc:sldMk cId="1910766632" sldId="257"/>
            <ac:graphicFrameMk id="6" creationId="{A7D79FC8-F7B9-4BC6-B319-152A62C6C319}"/>
          </ac:graphicFrameMkLst>
        </pc:graphicFrameChg>
        <pc:graphicFrameChg chg="add mod">
          <ac:chgData name="Thiago Parísio" userId="d36110fa1175042c" providerId="LiveId" clId="{27E92C18-CE27-4DD3-A85C-9076D4892715}" dt="2021-01-04T01:50:27.487" v="1002" actId="14100"/>
          <ac:graphicFrameMkLst>
            <pc:docMk/>
            <pc:sldMk cId="1910766632" sldId="257"/>
            <ac:graphicFrameMk id="8" creationId="{590DA2F9-4DBD-4CFE-9C01-46CB48D4068F}"/>
          </ac:graphicFrameMkLst>
        </pc:graphicFrameChg>
      </pc:sldChg>
      <pc:sldChg chg="modSp mod">
        <pc:chgData name="Thiago Parísio" userId="d36110fa1175042c" providerId="LiveId" clId="{27E92C18-CE27-4DD3-A85C-9076D4892715}" dt="2021-01-04T02:16:42.327" v="1784" actId="20577"/>
        <pc:sldMkLst>
          <pc:docMk/>
          <pc:sldMk cId="127618987" sldId="258"/>
        </pc:sldMkLst>
        <pc:spChg chg="mod">
          <ac:chgData name="Thiago Parísio" userId="d36110fa1175042c" providerId="LiveId" clId="{27E92C18-CE27-4DD3-A85C-9076D4892715}" dt="2020-12-21T22:28:54.090" v="90" actId="20577"/>
          <ac:spMkLst>
            <pc:docMk/>
            <pc:sldMk cId="127618987" sldId="258"/>
            <ac:spMk id="2" creationId="{AEE30B9E-3B0C-433A-B97F-761FA5B74D0E}"/>
          </ac:spMkLst>
        </pc:spChg>
        <pc:spChg chg="mod">
          <ac:chgData name="Thiago Parísio" userId="d36110fa1175042c" providerId="LiveId" clId="{27E92C18-CE27-4DD3-A85C-9076D4892715}" dt="2021-01-04T02:16:42.327" v="1784" actId="20577"/>
          <ac:spMkLst>
            <pc:docMk/>
            <pc:sldMk cId="127618987" sldId="258"/>
            <ac:spMk id="3" creationId="{6BD725FF-4159-44DB-8598-92B7EA903D31}"/>
          </ac:spMkLst>
        </pc:spChg>
      </pc:sldChg>
      <pc:sldChg chg="addSp modSp mod">
        <pc:chgData name="Thiago Parísio" userId="d36110fa1175042c" providerId="LiveId" clId="{27E92C18-CE27-4DD3-A85C-9076D4892715}" dt="2021-01-04T02:04:29.822" v="1723" actId="1076"/>
        <pc:sldMkLst>
          <pc:docMk/>
          <pc:sldMk cId="3621034214" sldId="259"/>
        </pc:sldMkLst>
        <pc:spChg chg="mod">
          <ac:chgData name="Thiago Parísio" userId="d36110fa1175042c" providerId="LiveId" clId="{27E92C18-CE27-4DD3-A85C-9076D4892715}" dt="2021-01-04T01:53:02.790" v="1096" actId="20577"/>
          <ac:spMkLst>
            <pc:docMk/>
            <pc:sldMk cId="3621034214" sldId="259"/>
            <ac:spMk id="2" creationId="{FBA01501-620F-4FC1-8FFB-636AB26FF1C1}"/>
          </ac:spMkLst>
        </pc:spChg>
        <pc:picChg chg="add mod">
          <ac:chgData name="Thiago Parísio" userId="d36110fa1175042c" providerId="LiveId" clId="{27E92C18-CE27-4DD3-A85C-9076D4892715}" dt="2021-01-04T02:03:23.850" v="1719" actId="1036"/>
          <ac:picMkLst>
            <pc:docMk/>
            <pc:sldMk cId="3621034214" sldId="259"/>
            <ac:picMk id="4" creationId="{D1505520-8C71-4448-9FC6-E88425B2B277}"/>
          </ac:picMkLst>
        </pc:picChg>
        <pc:picChg chg="mod">
          <ac:chgData name="Thiago Parísio" userId="d36110fa1175042c" providerId="LiveId" clId="{27E92C18-CE27-4DD3-A85C-9076D4892715}" dt="2021-01-04T02:04:29.822" v="1723" actId="1076"/>
          <ac:picMkLst>
            <pc:docMk/>
            <pc:sldMk cId="3621034214" sldId="259"/>
            <ac:picMk id="15" creationId="{6718ABC2-0708-4F71-BC8D-CC72277483CF}"/>
          </ac:picMkLst>
        </pc:picChg>
        <pc:picChg chg="mod">
          <ac:chgData name="Thiago Parísio" userId="d36110fa1175042c" providerId="LiveId" clId="{27E92C18-CE27-4DD3-A85C-9076D4892715}" dt="2021-01-04T02:04:27.378" v="1722" actId="1076"/>
          <ac:picMkLst>
            <pc:docMk/>
            <pc:sldMk cId="3621034214" sldId="259"/>
            <ac:picMk id="17" creationId="{FB522C5E-E935-4A5A-9209-003CB29323A9}"/>
          </ac:picMkLst>
        </pc:picChg>
      </pc:sldChg>
      <pc:sldChg chg="modSp mod ord">
        <pc:chgData name="Thiago Parísio" userId="d36110fa1175042c" providerId="LiveId" clId="{27E92C18-CE27-4DD3-A85C-9076D4892715}" dt="2021-01-04T01:51:16.837" v="1013"/>
        <pc:sldMkLst>
          <pc:docMk/>
          <pc:sldMk cId="404812199" sldId="260"/>
        </pc:sldMkLst>
        <pc:spChg chg="mod">
          <ac:chgData name="Thiago Parísio" userId="d36110fa1175042c" providerId="LiveId" clId="{27E92C18-CE27-4DD3-A85C-9076D4892715}" dt="2020-12-21T22:35:47.601" v="162" actId="20577"/>
          <ac:spMkLst>
            <pc:docMk/>
            <pc:sldMk cId="404812199" sldId="260"/>
            <ac:spMk id="2" creationId="{80958990-8027-495B-B197-7B3D5AD6D915}"/>
          </ac:spMkLst>
        </pc:spChg>
        <pc:spChg chg="mod">
          <ac:chgData name="Thiago Parísio" userId="d36110fa1175042c" providerId="LiveId" clId="{27E92C18-CE27-4DD3-A85C-9076D4892715}" dt="2021-01-04T01:13:51.193" v="320" actId="6549"/>
          <ac:spMkLst>
            <pc:docMk/>
            <pc:sldMk cId="404812199" sldId="260"/>
            <ac:spMk id="3" creationId="{C091F165-0A19-4B25-8EB7-4D8E8368FB32}"/>
          </ac:spMkLst>
        </pc:spChg>
      </pc:sldChg>
      <pc:sldChg chg="modSp add mod">
        <pc:chgData name="Thiago Parísio" userId="d36110fa1175042c" providerId="LiveId" clId="{27E92C18-CE27-4DD3-A85C-9076D4892715}" dt="2021-01-04T01:32:32.679" v="879" actId="20577"/>
        <pc:sldMkLst>
          <pc:docMk/>
          <pc:sldMk cId="1345699276" sldId="261"/>
        </pc:sldMkLst>
        <pc:spChg chg="mod">
          <ac:chgData name="Thiago Parísio" userId="d36110fa1175042c" providerId="LiveId" clId="{27E92C18-CE27-4DD3-A85C-9076D4892715}" dt="2021-01-04T01:32:32.679" v="879" actId="20577"/>
          <ac:spMkLst>
            <pc:docMk/>
            <pc:sldMk cId="1345699276" sldId="261"/>
            <ac:spMk id="3" creationId="{6BD725FF-4159-44DB-8598-92B7EA903D31}"/>
          </ac:spMkLst>
        </pc:spChg>
      </pc:sldChg>
      <pc:sldChg chg="modSp add mod ord">
        <pc:chgData name="Thiago Parísio" userId="d36110fa1175042c" providerId="LiveId" clId="{27E92C18-CE27-4DD3-A85C-9076D4892715}" dt="2021-01-04T01:51:23.207" v="1017"/>
        <pc:sldMkLst>
          <pc:docMk/>
          <pc:sldMk cId="1254658556" sldId="262"/>
        </pc:sldMkLst>
        <pc:graphicFrameChg chg="mod">
          <ac:chgData name="Thiago Parísio" userId="d36110fa1175042c" providerId="LiveId" clId="{27E92C18-CE27-4DD3-A85C-9076D4892715}" dt="2021-01-04T01:50:43.396" v="1011" actId="20577"/>
          <ac:graphicFrameMkLst>
            <pc:docMk/>
            <pc:sldMk cId="1254658556" sldId="262"/>
            <ac:graphicFrameMk id="8" creationId="{590DA2F9-4DBD-4CFE-9C01-46CB48D4068F}"/>
          </ac:graphicFrameMkLst>
        </pc:graphicFrameChg>
      </pc:sldChg>
      <pc:sldChg chg="modSp add del">
        <pc:chgData name="Thiago Parísio" userId="d36110fa1175042c" providerId="LiveId" clId="{27E92C18-CE27-4DD3-A85C-9076D4892715}" dt="2021-01-04T01:45:29.320" v="963" actId="2696"/>
        <pc:sldMkLst>
          <pc:docMk/>
          <pc:sldMk cId="3710487295" sldId="262"/>
        </pc:sldMkLst>
        <pc:graphicFrameChg chg="mod">
          <ac:chgData name="Thiago Parísio" userId="d36110fa1175042c" providerId="LiveId" clId="{27E92C18-CE27-4DD3-A85C-9076D4892715}" dt="2021-01-04T01:45:07.548" v="961" actId="1957"/>
          <ac:graphicFrameMkLst>
            <pc:docMk/>
            <pc:sldMk cId="3710487295" sldId="262"/>
            <ac:graphicFrameMk id="8" creationId="{590DA2F9-4DBD-4CFE-9C01-46CB48D4068F}"/>
          </ac:graphicFrameMkLst>
        </pc:graphicFrameChg>
      </pc:sldChg>
      <pc:sldChg chg="add del">
        <pc:chgData name="Thiago Parísio" userId="d36110fa1175042c" providerId="LiveId" clId="{27E92C18-CE27-4DD3-A85C-9076D4892715}" dt="2021-01-04T01:46:40.122" v="977" actId="2696"/>
        <pc:sldMkLst>
          <pc:docMk/>
          <pc:sldMk cId="2505028820" sldId="263"/>
        </pc:sldMkLst>
      </pc:sldChg>
      <pc:sldChg chg="addSp delSp modSp add mod setBg setClrOvrMap">
        <pc:chgData name="Thiago Parísio" userId="d36110fa1175042c" providerId="LiveId" clId="{27E92C18-CE27-4DD3-A85C-9076D4892715}" dt="2021-01-04T02:05:05.179" v="1729" actId="20577"/>
        <pc:sldMkLst>
          <pc:docMk/>
          <pc:sldMk cId="3684000705" sldId="263"/>
        </pc:sldMkLst>
        <pc:spChg chg="mod">
          <ac:chgData name="Thiago Parísio" userId="d36110fa1175042c" providerId="LiveId" clId="{27E92C18-CE27-4DD3-A85C-9076D4892715}" dt="2021-01-04T01:59:12.366" v="1614" actId="26606"/>
          <ac:spMkLst>
            <pc:docMk/>
            <pc:sldMk cId="3684000705" sldId="263"/>
            <ac:spMk id="2" creationId="{FBA01501-620F-4FC1-8FFB-636AB26FF1C1}"/>
          </ac:spMkLst>
        </pc:spChg>
        <pc:spChg chg="add del mod">
          <ac:chgData name="Thiago Parísio" userId="d36110fa1175042c" providerId="LiveId" clId="{27E92C18-CE27-4DD3-A85C-9076D4892715}" dt="2021-01-04T01:53:35.474" v="1100" actId="21"/>
          <ac:spMkLst>
            <pc:docMk/>
            <pc:sldMk cId="3684000705" sldId="263"/>
            <ac:spMk id="4" creationId="{45C3BAFD-058F-4B8E-A480-8DED38C4B23A}"/>
          </ac:spMkLst>
        </pc:spChg>
        <pc:spChg chg="add del mod">
          <ac:chgData name="Thiago Parísio" userId="d36110fa1175042c" providerId="LiveId" clId="{27E92C18-CE27-4DD3-A85C-9076D4892715}" dt="2021-01-04T01:53:54.203" v="1103"/>
          <ac:spMkLst>
            <pc:docMk/>
            <pc:sldMk cId="3684000705" sldId="263"/>
            <ac:spMk id="8" creationId="{7AC4EB3D-A801-4B67-BD9B-1CE1626E50EA}"/>
          </ac:spMkLst>
        </pc:spChg>
        <pc:spChg chg="add mod">
          <ac:chgData name="Thiago Parísio" userId="d36110fa1175042c" providerId="LiveId" clId="{27E92C18-CE27-4DD3-A85C-9076D4892715}" dt="2021-01-04T02:05:05.179" v="1729" actId="20577"/>
          <ac:spMkLst>
            <pc:docMk/>
            <pc:sldMk cId="3684000705" sldId="263"/>
            <ac:spMk id="11" creationId="{ADB86506-7D09-4B96-812C-5735743BC659}"/>
          </ac:spMkLst>
        </pc:spChg>
        <pc:spChg chg="add del">
          <ac:chgData name="Thiago Parísio" userId="d36110fa1175042c" providerId="LiveId" clId="{27E92C18-CE27-4DD3-A85C-9076D4892715}" dt="2021-01-04T01:59:12.366" v="1614" actId="26606"/>
          <ac:spMkLst>
            <pc:docMk/>
            <pc:sldMk cId="3684000705" sldId="263"/>
            <ac:spMk id="16" creationId="{5F3FC718-FDE3-4EF7-921E-A5F374EAF824}"/>
          </ac:spMkLst>
        </pc:spChg>
        <pc:spChg chg="add del">
          <ac:chgData name="Thiago Parísio" userId="d36110fa1175042c" providerId="LiveId" clId="{27E92C18-CE27-4DD3-A85C-9076D4892715}" dt="2021-01-04T01:59:12.366" v="1614" actId="26606"/>
          <ac:spMkLst>
            <pc:docMk/>
            <pc:sldMk cId="3684000705" sldId="263"/>
            <ac:spMk id="18" creationId="{FAA0F719-3DC8-4F08-AD8F-5A845658CB9D}"/>
          </ac:spMkLst>
        </pc:spChg>
        <pc:spChg chg="add del">
          <ac:chgData name="Thiago Parísio" userId="d36110fa1175042c" providerId="LiveId" clId="{27E92C18-CE27-4DD3-A85C-9076D4892715}" dt="2021-01-04T01:59:12.366" v="1614" actId="26606"/>
          <ac:spMkLst>
            <pc:docMk/>
            <pc:sldMk cId="3684000705" sldId="263"/>
            <ac:spMk id="20" creationId="{7DCB61BE-FA0F-4EFB-BE0E-268BAD8E30D6}"/>
          </ac:spMkLst>
        </pc:spChg>
        <pc:spChg chg="add del">
          <ac:chgData name="Thiago Parísio" userId="d36110fa1175042c" providerId="LiveId" clId="{27E92C18-CE27-4DD3-A85C-9076D4892715}" dt="2021-01-04T01:59:12.366" v="1614" actId="26606"/>
          <ac:spMkLst>
            <pc:docMk/>
            <pc:sldMk cId="3684000705" sldId="263"/>
            <ac:spMk id="22" creationId="{A4B31EAA-7423-46F7-9B90-4AB2B09C35C4}"/>
          </ac:spMkLst>
        </pc:spChg>
        <pc:spChg chg="add del">
          <ac:chgData name="Thiago Parísio" userId="d36110fa1175042c" providerId="LiveId" clId="{27E92C18-CE27-4DD3-A85C-9076D4892715}" dt="2021-01-04T01:59:12.366" v="1614" actId="26606"/>
          <ac:spMkLst>
            <pc:docMk/>
            <pc:sldMk cId="3684000705" sldId="263"/>
            <ac:spMk id="27" creationId="{C0B13FF8-2B3C-4BC1-B3E4-254B3F8C3EF4}"/>
          </ac:spMkLst>
        </pc:spChg>
        <pc:spChg chg="add del">
          <ac:chgData name="Thiago Parísio" userId="d36110fa1175042c" providerId="LiveId" clId="{27E92C18-CE27-4DD3-A85C-9076D4892715}" dt="2021-01-04T01:59:12.366" v="1614" actId="26606"/>
          <ac:spMkLst>
            <pc:docMk/>
            <pc:sldMk cId="3684000705" sldId="263"/>
            <ac:spMk id="29" creationId="{B9C1207E-FFD8-4821-AFE6-71C724360939}"/>
          </ac:spMkLst>
        </pc:spChg>
        <pc:spChg chg="add del">
          <ac:chgData name="Thiago Parísio" userId="d36110fa1175042c" providerId="LiveId" clId="{27E92C18-CE27-4DD3-A85C-9076D4892715}" dt="2021-01-04T01:59:12.366" v="1614" actId="26606"/>
          <ac:spMkLst>
            <pc:docMk/>
            <pc:sldMk cId="3684000705" sldId="263"/>
            <ac:spMk id="31" creationId="{2B199503-2632-490F-8EB2-759D88708F96}"/>
          </ac:spMkLst>
        </pc:spChg>
        <pc:spChg chg="add del">
          <ac:chgData name="Thiago Parísio" userId="d36110fa1175042c" providerId="LiveId" clId="{27E92C18-CE27-4DD3-A85C-9076D4892715}" dt="2021-01-04T01:59:12.366" v="1614" actId="26606"/>
          <ac:spMkLst>
            <pc:docMk/>
            <pc:sldMk cId="3684000705" sldId="263"/>
            <ac:spMk id="33" creationId="{F11C7CB4-0228-486A-931A-262ABB670EB0}"/>
          </ac:spMkLst>
        </pc:spChg>
        <pc:picChg chg="add mod">
          <ac:chgData name="Thiago Parísio" userId="d36110fa1175042c" providerId="LiveId" clId="{27E92C18-CE27-4DD3-A85C-9076D4892715}" dt="2021-01-04T01:59:12.366" v="1614" actId="26606"/>
          <ac:picMkLst>
            <pc:docMk/>
            <pc:sldMk cId="3684000705" sldId="263"/>
            <ac:picMk id="9" creationId="{51E1ABEC-9224-4647-9D2F-9FB5E5E1EEFE}"/>
          </ac:picMkLst>
        </pc:picChg>
        <pc:picChg chg="del">
          <ac:chgData name="Thiago Parísio" userId="d36110fa1175042c" providerId="LiveId" clId="{27E92C18-CE27-4DD3-A85C-9076D4892715}" dt="2021-01-04T01:53:26.024" v="1098" actId="478"/>
          <ac:picMkLst>
            <pc:docMk/>
            <pc:sldMk cId="3684000705" sldId="263"/>
            <ac:picMk id="13" creationId="{6EFC6A6C-C47B-4738-958B-B3AEE4BDAF2F}"/>
          </ac:picMkLst>
        </pc:picChg>
        <pc:picChg chg="del">
          <ac:chgData name="Thiago Parísio" userId="d36110fa1175042c" providerId="LiveId" clId="{27E92C18-CE27-4DD3-A85C-9076D4892715}" dt="2021-01-04T01:53:37.114" v="1101" actId="478"/>
          <ac:picMkLst>
            <pc:docMk/>
            <pc:sldMk cId="3684000705" sldId="263"/>
            <ac:picMk id="15" creationId="{6718ABC2-0708-4F71-BC8D-CC72277483CF}"/>
          </ac:picMkLst>
        </pc:picChg>
        <pc:picChg chg="del">
          <ac:chgData name="Thiago Parísio" userId="d36110fa1175042c" providerId="LiveId" clId="{27E92C18-CE27-4DD3-A85C-9076D4892715}" dt="2021-01-04T01:53:29.944" v="1099" actId="478"/>
          <ac:picMkLst>
            <pc:docMk/>
            <pc:sldMk cId="3684000705" sldId="263"/>
            <ac:picMk id="17" creationId="{FB522C5E-E935-4A5A-9209-003CB29323A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RECEITAS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Receitas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058-4053-9BDA-FFF7E72143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160-4F48-BABC-47500D2D5D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58-4053-9BDA-FFF7E7214374}"/>
              </c:ext>
            </c:extLst>
          </c:dPt>
          <c:dLbls>
            <c:dLbl>
              <c:idx val="0"/>
              <c:layout>
                <c:manualLayout>
                  <c:x val="0.12636252485975019"/>
                  <c:y val="-0.10258048148450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58-4053-9BDA-FFF7E721437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62199859828281"/>
                      <c:h val="4.48082735125240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058-4053-9BDA-FFF7E7214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Planilha1!$A$2:$A$4</c:f>
              <c:strCache>
                <c:ptCount val="3"/>
                <c:pt idx="0">
                  <c:v>Contribuições de associados</c:v>
                </c:pt>
                <c:pt idx="1">
                  <c:v>Contribuições voluntárias</c:v>
                </c:pt>
                <c:pt idx="2">
                  <c:v>Diversas</c:v>
                </c:pt>
              </c:strCache>
            </c:strRef>
          </c:cat>
          <c:val>
            <c:numRef>
              <c:f>Planilha1!$B$2:$B$4</c:f>
              <c:numCache>
                <c:formatCode>"R$"\ #,##0.00</c:formatCode>
                <c:ptCount val="3"/>
                <c:pt idx="0">
                  <c:v>171478</c:v>
                </c:pt>
                <c:pt idx="1">
                  <c:v>7285</c:v>
                </c:pt>
                <c:pt idx="2">
                  <c:v>9281.2800000000007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8-4053-9BDA-FFF7E7214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DESPESAS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Despesas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D058-4053-9BDA-FFF7E721437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58-4B22-930F-56315BFAD7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058-4053-9BDA-FFF7E721437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B32-425F-B2BD-F42D99863D9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B32-425F-B2BD-F42D99863D99}"/>
              </c:ext>
            </c:extLst>
          </c:dPt>
          <c:dLbls>
            <c:dLbl>
              <c:idx val="0"/>
              <c:layout>
                <c:manualLayout>
                  <c:x val="0.12636252485975019"/>
                  <c:y val="-0.10258048148450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58-4053-9BDA-FFF7E721437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62199859828281"/>
                      <c:h val="4.480827351252408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058-4053-9BDA-FFF7E72143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Planilha1!$A$2:$A$6</c:f>
              <c:strCache>
                <c:ptCount val="5"/>
                <c:pt idx="0">
                  <c:v>Doações (PF / PJ)</c:v>
                </c:pt>
                <c:pt idx="1">
                  <c:v>Aquisição de alimentos</c:v>
                </c:pt>
                <c:pt idx="2">
                  <c:v>Serviços técnicos</c:v>
                </c:pt>
                <c:pt idx="3">
                  <c:v>Despesas bancárias</c:v>
                </c:pt>
                <c:pt idx="4">
                  <c:v>Impostos</c:v>
                </c:pt>
              </c:strCache>
            </c:strRef>
          </c:cat>
          <c:val>
            <c:numRef>
              <c:f>Planilha1!$B$2:$B$6</c:f>
              <c:numCache>
                <c:formatCode>"R$"\ #,##0.00</c:formatCode>
                <c:ptCount val="5"/>
                <c:pt idx="0">
                  <c:v>160709.18</c:v>
                </c:pt>
                <c:pt idx="1">
                  <c:v>17250</c:v>
                </c:pt>
                <c:pt idx="2">
                  <c:v>13795.49</c:v>
                </c:pt>
                <c:pt idx="3">
                  <c:v>3304.4</c:v>
                </c:pt>
                <c:pt idx="4">
                  <c:v>2444.92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58-4053-9BDA-FFF7E72143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parisio@tce.pe.gov.b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CD577C-102D-4DF5-929C-096A29A0E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TRIBUNAL SOLIDÁRIO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E7354-8241-4333-B989-6F64F81AF7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t-BR" sz="2500" b="1" dirty="0"/>
              <a:t>PRESTAÇÃO DE CONTAS - 2020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25A067-C9B1-4F46-B36D-E1B5C90D1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720" y="2612746"/>
            <a:ext cx="5364162" cy="265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53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58990-8027-495B-B197-7B3D5AD6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TRIBUNAL SOLIDÁRIO</a:t>
            </a:r>
            <a:br>
              <a:rPr lang="pt-BR" dirty="0"/>
            </a:br>
            <a:r>
              <a:rPr lang="pt-BR" sz="3000" dirty="0"/>
              <a:t>Prestação de contas - 2020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091F165-0A19-4B25-8EB7-4D8E8368F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453951"/>
            <a:ext cx="8946541" cy="3794448"/>
          </a:xfrm>
        </p:spPr>
        <p:txBody>
          <a:bodyPr>
            <a:normAutofit/>
          </a:bodyPr>
          <a:lstStyle/>
          <a:p>
            <a:r>
              <a:rPr lang="pt-BR" sz="3000" dirty="0"/>
              <a:t>Receitas: </a:t>
            </a:r>
            <a:r>
              <a:rPr lang="pt-BR" sz="3000" b="1" dirty="0">
                <a:solidFill>
                  <a:srgbClr val="FFFF00"/>
                </a:solidFill>
              </a:rPr>
              <a:t>R$ 188.044,28</a:t>
            </a:r>
          </a:p>
          <a:p>
            <a:r>
              <a:rPr lang="pt-BR" sz="3000" dirty="0"/>
              <a:t>Despesas: </a:t>
            </a:r>
            <a:r>
              <a:rPr lang="pt-BR" sz="3000" b="1" dirty="0">
                <a:solidFill>
                  <a:srgbClr val="FFFF00"/>
                </a:solidFill>
              </a:rPr>
              <a:t>R$ 197.503,99</a:t>
            </a:r>
          </a:p>
          <a:p>
            <a:r>
              <a:rPr lang="pt-BR" sz="3000" b="1" dirty="0"/>
              <a:t>Saldo: </a:t>
            </a:r>
            <a:r>
              <a:rPr lang="pt-BR" sz="3000" b="1" dirty="0">
                <a:solidFill>
                  <a:srgbClr val="FFFF00"/>
                </a:solidFill>
              </a:rPr>
              <a:t>(R$ 9.459,71)</a:t>
            </a:r>
          </a:p>
          <a:p>
            <a:pPr marL="0" indent="0">
              <a:buNone/>
            </a:pPr>
            <a:endParaRPr lang="pt-BR" sz="3000" b="1" dirty="0"/>
          </a:p>
          <a:p>
            <a:r>
              <a:rPr lang="pt-BR" sz="3000" b="1" dirty="0"/>
              <a:t>Saldo atualizado em CC (04/01):</a:t>
            </a:r>
            <a:r>
              <a:rPr lang="pt-BR" sz="3000" dirty="0"/>
              <a:t> </a:t>
            </a:r>
            <a:r>
              <a:rPr lang="pt-BR" sz="3000" b="1" dirty="0">
                <a:solidFill>
                  <a:srgbClr val="FFFF00"/>
                </a:solidFill>
              </a:rPr>
              <a:t>R$ 48.338,91</a:t>
            </a:r>
          </a:p>
        </p:txBody>
      </p:sp>
    </p:spTree>
    <p:extLst>
      <p:ext uri="{BB962C8B-B14F-4D97-AF65-F5344CB8AC3E}">
        <p14:creationId xmlns:p14="http://schemas.microsoft.com/office/powerpoint/2010/main" val="40481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69166E-0657-48F9-8739-D836B0CC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300" b="1" dirty="0">
                <a:solidFill>
                  <a:srgbClr val="EBEBEB"/>
                </a:solidFill>
              </a:rPr>
              <a:t>TRIBUNAL SOLIDÁRIO</a:t>
            </a:r>
            <a:br>
              <a:rPr lang="pt-BR" sz="3300" dirty="0">
                <a:solidFill>
                  <a:srgbClr val="EBEBEB"/>
                </a:solidFill>
              </a:rPr>
            </a:br>
            <a:r>
              <a:rPr lang="pt-BR" sz="3300" dirty="0">
                <a:solidFill>
                  <a:srgbClr val="EBEBEB"/>
                </a:solidFill>
              </a:rPr>
              <a:t>Prestação de contas - 2020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590DA2F9-4DBD-4CFE-9C01-46CB48D40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657653"/>
              </p:ext>
            </p:extLst>
          </p:nvPr>
        </p:nvGraphicFramePr>
        <p:xfrm>
          <a:off x="1216402" y="2275187"/>
          <a:ext cx="9907209" cy="4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10766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69166E-0657-48F9-8739-D836B0CCE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300" b="1" dirty="0">
                <a:solidFill>
                  <a:srgbClr val="EBEBEB"/>
                </a:solidFill>
              </a:rPr>
              <a:t>TRIBUNAL SOLIDÁRIO</a:t>
            </a:r>
            <a:br>
              <a:rPr lang="pt-BR" sz="3300" dirty="0">
                <a:solidFill>
                  <a:srgbClr val="EBEBEB"/>
                </a:solidFill>
              </a:rPr>
            </a:br>
            <a:r>
              <a:rPr lang="pt-BR" sz="3300" dirty="0">
                <a:solidFill>
                  <a:srgbClr val="EBEBEB"/>
                </a:solidFill>
              </a:rPr>
              <a:t>Prestação de contas - 2020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590DA2F9-4DBD-4CFE-9C01-46CB48D406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620291"/>
              </p:ext>
            </p:extLst>
          </p:nvPr>
        </p:nvGraphicFramePr>
        <p:xfrm>
          <a:off x="1216403" y="2275187"/>
          <a:ext cx="9907209" cy="4251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4658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30B9E-3B0C-433A-B97F-761FA5B7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TRIBUNAL SOLIDÁRIO</a:t>
            </a:r>
            <a:br>
              <a:rPr lang="pt-BR" dirty="0"/>
            </a:br>
            <a:r>
              <a:rPr lang="pt-BR" sz="3000" dirty="0"/>
              <a:t>Ações em 2020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D725FF-4159-44DB-8598-92B7EA903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00117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1800" b="1" u="sng" dirty="0"/>
              <a:t>Doações – Pessoas físicas</a:t>
            </a:r>
            <a:r>
              <a:rPr lang="pt-BR" sz="1800" b="1" dirty="0"/>
              <a:t>:</a:t>
            </a:r>
            <a:r>
              <a:rPr lang="pt-BR" sz="1800" dirty="0"/>
              <a:t> Até 15 (quinze) </a:t>
            </a:r>
            <a:r>
              <a:rPr lang="pt-BR" sz="1800" i="1" dirty="0"/>
              <a:t>contemplados com R$ 600,00 (seiscentos reais) mensais de abril a dezembro;</a:t>
            </a:r>
          </a:p>
          <a:p>
            <a:pPr algn="just"/>
            <a:r>
              <a:rPr lang="pt-BR" sz="1800" b="1" u="sng" dirty="0"/>
              <a:t>Doações – Pessoas jurídicas</a:t>
            </a:r>
            <a:r>
              <a:rPr lang="pt-BR" sz="1800" b="1" dirty="0"/>
              <a:t>:</a:t>
            </a:r>
            <a:r>
              <a:rPr lang="pt-BR" sz="1800" dirty="0"/>
              <a:t> </a:t>
            </a:r>
            <a:r>
              <a:rPr lang="pt-BR" sz="1800" i="1" dirty="0"/>
              <a:t>Associação Novo Jeito - doação única de R$ 1.920,00 para aquisição de 40 cestas básicas em abril; </a:t>
            </a:r>
          </a:p>
          <a:p>
            <a:pPr algn="just"/>
            <a:r>
              <a:rPr lang="pt-BR" sz="1800" b="1" u="sng" dirty="0"/>
              <a:t>Doações – Pessoas jurídicas</a:t>
            </a:r>
            <a:r>
              <a:rPr lang="pt-BR" sz="1800" b="1" dirty="0"/>
              <a:t>:</a:t>
            </a:r>
            <a:r>
              <a:rPr lang="pt-BR" sz="1800" dirty="0"/>
              <a:t> Abrigo Espírita Lar de Jesus (a partir de maio); </a:t>
            </a:r>
            <a:r>
              <a:rPr lang="pt-BR" sz="1800" i="1" dirty="0"/>
              <a:t>Comunidade dos Pequenos Profetas; Fundação </a:t>
            </a:r>
            <a:r>
              <a:rPr lang="pt-BR" sz="1800" i="1" dirty="0" err="1"/>
              <a:t>Cecosne</a:t>
            </a:r>
            <a:r>
              <a:rPr lang="pt-BR" sz="1800" i="1" dirty="0"/>
              <a:t> (a partir de agosto); Gestos Soropositividade, Comunicação e Gênero; e Lar de Paulo – doação mensal de R$ 1.500,00 (mil e quinhentos reais) para aquisição de alimentos;</a:t>
            </a:r>
          </a:p>
          <a:p>
            <a:pPr algn="just"/>
            <a:r>
              <a:rPr lang="pt-BR" sz="1800" b="1" u="sng" dirty="0"/>
              <a:t>Campanha TCE</a:t>
            </a:r>
            <a:r>
              <a:rPr lang="pt-BR" sz="1800" b="1" dirty="0"/>
              <a:t>:</a:t>
            </a:r>
            <a:r>
              <a:rPr lang="pt-BR" sz="1800" i="1" dirty="0"/>
              <a:t> doação de R$ 3.500,00 (três mil e quinhentos reais) para campanha de aquisição de </a:t>
            </a:r>
            <a:r>
              <a:rPr lang="pt-BR" sz="1800" i="1" dirty="0" err="1"/>
              <a:t>EPI´s</a:t>
            </a:r>
            <a:r>
              <a:rPr lang="pt-BR" sz="1800" i="1" dirty="0"/>
              <a:t> para equipes de saúde pública de PE;</a:t>
            </a:r>
          </a:p>
          <a:p>
            <a:pPr algn="just"/>
            <a:r>
              <a:rPr lang="pt-BR" sz="1800" b="1" u="sng" dirty="0"/>
              <a:t>Doação de </a:t>
            </a:r>
            <a:r>
              <a:rPr lang="pt-BR" sz="1800" b="1" u="sng" dirty="0" err="1"/>
              <a:t>EPI´s</a:t>
            </a:r>
            <a:r>
              <a:rPr lang="pt-BR" sz="1800" i="1" dirty="0"/>
              <a:t>: Aquisição de 600 (seiscentos) capotes e de 2.000 (duas mil) máscaras de tripla proteção para doação aos Hospitais Agamenon Magalhães, Barão de Lucena, Otávio de Freitas, Servidores; Polícia Militar e Correia Picanço;</a:t>
            </a:r>
          </a:p>
          <a:p>
            <a:pPr algn="just"/>
            <a:r>
              <a:rPr lang="pt-BR" sz="1800" b="1" u="sng" dirty="0"/>
              <a:t>Aquisições de orgânicos</a:t>
            </a:r>
            <a:r>
              <a:rPr lang="pt-BR" sz="1800" b="1" dirty="0"/>
              <a:t>:</a:t>
            </a:r>
            <a:r>
              <a:rPr lang="pt-BR" sz="1800" dirty="0"/>
              <a:t> </a:t>
            </a:r>
            <a:r>
              <a:rPr lang="pt-BR" sz="1800" i="1" dirty="0"/>
              <a:t>compras de R$ 250,00, durante 23 (vinte e três) semanas consecutivas, em 3 (três) dos feirantes, para distribuição a instituições de caridade.</a:t>
            </a:r>
          </a:p>
        </p:txBody>
      </p:sp>
    </p:spTree>
    <p:extLst>
      <p:ext uri="{BB962C8B-B14F-4D97-AF65-F5344CB8AC3E}">
        <p14:creationId xmlns:p14="http://schemas.microsoft.com/office/powerpoint/2010/main" val="12761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30B9E-3B0C-433A-B97F-761FA5B74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TRIBUNAL SOLIDÁRIO</a:t>
            </a:r>
            <a:br>
              <a:rPr lang="pt-BR" dirty="0"/>
            </a:br>
            <a:r>
              <a:rPr lang="pt-BR" sz="3000" dirty="0"/>
              <a:t>Ações em 2020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D725FF-4159-44DB-8598-92B7EA903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000117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1800" b="1" u="sng" dirty="0"/>
              <a:t>Doação de lençóis</a:t>
            </a:r>
            <a:r>
              <a:rPr lang="pt-BR" sz="1800" b="1" dirty="0"/>
              <a:t>:</a:t>
            </a:r>
            <a:r>
              <a:rPr lang="pt-BR" sz="1800" dirty="0"/>
              <a:t> </a:t>
            </a:r>
            <a:r>
              <a:rPr lang="pt-BR" sz="1800" i="1" dirty="0"/>
              <a:t>Aquisição de 20 (vinte) lençóis para doação à clínica médica do Hospital Maria Lucinda;</a:t>
            </a:r>
          </a:p>
          <a:p>
            <a:pPr algn="just"/>
            <a:r>
              <a:rPr lang="pt-BR" sz="1800" b="1" u="sng" dirty="0"/>
              <a:t>Doação de fogão</a:t>
            </a:r>
            <a:r>
              <a:rPr lang="pt-BR" sz="1800" b="1" dirty="0"/>
              <a:t>:</a:t>
            </a:r>
            <a:r>
              <a:rPr lang="pt-BR" sz="1800" dirty="0"/>
              <a:t> </a:t>
            </a:r>
            <a:r>
              <a:rPr lang="pt-BR" sz="1800" i="1" dirty="0"/>
              <a:t>Aquisição de 01 (um) fogão para doação à casa de acolhimento de imigrantes venezuelanos (</a:t>
            </a:r>
            <a:r>
              <a:rPr lang="pt-BR" sz="1800" i="1" dirty="0" err="1"/>
              <a:t>Ruralinda</a:t>
            </a:r>
            <a:r>
              <a:rPr lang="pt-BR" sz="1800" i="1" dirty="0"/>
              <a:t> Solidária); </a:t>
            </a:r>
          </a:p>
          <a:p>
            <a:pPr algn="just"/>
            <a:r>
              <a:rPr lang="pt-BR" sz="1800" b="1" u="sng" dirty="0"/>
              <a:t>Doação de fraldas</a:t>
            </a:r>
            <a:r>
              <a:rPr lang="pt-BR" sz="1800" b="1" dirty="0"/>
              <a:t>: </a:t>
            </a:r>
            <a:r>
              <a:rPr lang="pt-BR" sz="1800" i="1" dirty="0"/>
              <a:t>Aquisição de fraldas geriátricas para doação à campanha "DIA D" (Conselho Regional de Contabilidade);</a:t>
            </a:r>
          </a:p>
          <a:p>
            <a:pPr algn="just"/>
            <a:r>
              <a:rPr lang="pt-BR" sz="1800" b="1" u="sng" dirty="0"/>
              <a:t>Auxílio extraordinário</a:t>
            </a:r>
            <a:r>
              <a:rPr lang="pt-BR" sz="1800" b="1" dirty="0"/>
              <a:t>:</a:t>
            </a:r>
            <a:r>
              <a:rPr lang="pt-BR" sz="1800" i="1" dirty="0"/>
              <a:t> Auxílio para despesas de sepultamento do sr. Edmilson Paulo da Conceição (lavador de carros da Rua da Fundição);</a:t>
            </a:r>
          </a:p>
          <a:p>
            <a:pPr algn="just"/>
            <a:r>
              <a:rPr lang="pt-BR" sz="1800" b="1" u="sng" dirty="0"/>
              <a:t>Ação no Dia das Crianças</a:t>
            </a:r>
            <a:r>
              <a:rPr lang="pt-BR" sz="1800" i="1" dirty="0"/>
              <a:t>: Aquisição de 43 (quarenta e três) kits de leitura para distribuição entre crianças com câncer internadas em hospitais (SOS Amizade);</a:t>
            </a:r>
          </a:p>
          <a:p>
            <a:pPr algn="just"/>
            <a:r>
              <a:rPr lang="pt-BR" sz="1800" b="1" u="sng" dirty="0"/>
              <a:t>Ações no Natal</a:t>
            </a:r>
            <a:r>
              <a:rPr lang="pt-BR" sz="1800" i="1" dirty="0"/>
              <a:t>: Aquisição de 100 (cem) panetones para cestas natalinas de famílias de crianças e jovens atendidos pela ONG Galpão dos Meninos e Meninas de Santo Amaro; e aquisição de 50 (cinquenta) cestas básicas para distribuição a famílias atendidas pela ONG Fraternidade Espírita Francisco Peixoto Lins – </a:t>
            </a:r>
            <a:r>
              <a:rPr lang="pt-BR" sz="1800" i="1" dirty="0" err="1"/>
              <a:t>Peixotinho</a:t>
            </a:r>
            <a:r>
              <a:rPr lang="pt-BR" sz="1800" i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45699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01501-620F-4FC1-8FFB-636AB26FF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TRIBUNAL SOLIDÁRIO</a:t>
            </a:r>
            <a:br>
              <a:rPr lang="pt-BR" dirty="0"/>
            </a:br>
            <a:r>
              <a:rPr lang="pt-BR" sz="3000" dirty="0"/>
              <a:t>Ações em 2020</a:t>
            </a:r>
          </a:p>
        </p:txBody>
      </p:sp>
      <p:pic>
        <p:nvPicPr>
          <p:cNvPr id="13" name="Espaço Reservado para Conteúdo 12" descr="Pessoas em volta de uma loja&#10;&#10;Descrição gerada automaticamente">
            <a:extLst>
              <a:ext uri="{FF2B5EF4-FFF2-40B4-BE49-F238E27FC236}">
                <a16:creationId xmlns:a16="http://schemas.microsoft.com/office/drawing/2014/main" id="{6EFC6A6C-C47B-4738-958B-B3AEE4BDAF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691" y="1853248"/>
            <a:ext cx="3635022" cy="2726267"/>
          </a:xfrm>
        </p:spPr>
      </p:pic>
      <p:pic>
        <p:nvPicPr>
          <p:cNvPr id="15" name="Imagem 14" descr="Uma imagem contendo no interior, comida, aberto, mesa&#10;&#10;Descrição gerada automaticamente">
            <a:extLst>
              <a:ext uri="{FF2B5EF4-FFF2-40B4-BE49-F238E27FC236}">
                <a16:creationId xmlns:a16="http://schemas.microsoft.com/office/drawing/2014/main" id="{6718ABC2-0708-4F71-BC8D-CC7227748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927" y="4119737"/>
            <a:ext cx="4655517" cy="2618728"/>
          </a:xfrm>
          <a:prstGeom prst="rect">
            <a:avLst/>
          </a:prstGeom>
        </p:spPr>
      </p:pic>
      <p:pic>
        <p:nvPicPr>
          <p:cNvPr id="17" name="Imagem 16" descr="Uma imagem contendo chão, no interior, edifício, comida&#10;&#10;Descrição gerada automaticamente">
            <a:extLst>
              <a:ext uri="{FF2B5EF4-FFF2-40B4-BE49-F238E27FC236}">
                <a16:creationId xmlns:a16="http://schemas.microsoft.com/office/drawing/2014/main" id="{FB522C5E-E935-4A5A-9209-003CB29323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771" y="2251853"/>
            <a:ext cx="4132538" cy="3099404"/>
          </a:xfrm>
          <a:prstGeom prst="rect">
            <a:avLst/>
          </a:prstGeom>
        </p:spPr>
      </p:pic>
      <p:pic>
        <p:nvPicPr>
          <p:cNvPr id="4" name="Imagem 3" descr="Grupo de pessoas em pé&#10;&#10;Descrição gerada automaticamente com confiança média">
            <a:extLst>
              <a:ext uri="{FF2B5EF4-FFF2-40B4-BE49-F238E27FC236}">
                <a16:creationId xmlns:a16="http://schemas.microsoft.com/office/drawing/2014/main" id="{D1505520-8C71-4448-9FC6-E88425B2B2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885" y="1328486"/>
            <a:ext cx="2418635" cy="322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34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A01501-620F-4FC1-8FFB-636AB26F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4" y="1447799"/>
            <a:ext cx="3863727" cy="118251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t-BR" sz="2200" b="1" dirty="0">
                <a:solidFill>
                  <a:srgbClr val="EBEBEB"/>
                </a:solidFill>
              </a:rPr>
              <a:t>Quer se tornar associado ou aumentar sua contribuição mensal?</a:t>
            </a:r>
            <a:endParaRPr lang="pt-BR" sz="2200" dirty="0">
              <a:solidFill>
                <a:srgbClr val="EBEBEB"/>
              </a:solidFill>
            </a:endParaRPr>
          </a:p>
        </p:txBody>
      </p:sp>
      <p:sp>
        <p:nvSpPr>
          <p:cNvPr id="18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DB86506-7D09-4B96-812C-5735743BC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3072385"/>
            <a:ext cx="3108057" cy="2947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err="1">
                <a:solidFill>
                  <a:srgbClr val="FFFFFF"/>
                </a:solidFill>
              </a:rPr>
              <a:t>Envie</a:t>
            </a:r>
            <a:r>
              <a:rPr lang="en-US" sz="1400" b="1" dirty="0">
                <a:solidFill>
                  <a:srgbClr val="FFFFFF"/>
                </a:solidFill>
              </a:rPr>
              <a:t> e-mail para </a:t>
            </a:r>
            <a:r>
              <a:rPr lang="en-US" sz="1400" b="1" dirty="0">
                <a:solidFill>
                  <a:srgbClr val="FFFFFF"/>
                </a:solidFill>
                <a:hlinkClick r:id="rId2"/>
              </a:rPr>
              <a:t>parisio@tce.pe.gov.br</a:t>
            </a:r>
            <a:r>
              <a:rPr lang="en-US" sz="1400" b="1" dirty="0">
                <a:solidFill>
                  <a:srgbClr val="FFFFFF"/>
                </a:solidFill>
              </a:rPr>
              <a:t> com:</a:t>
            </a:r>
          </a:p>
          <a:p>
            <a:pPr marL="0" indent="0">
              <a:buNone/>
            </a:pP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b="1" dirty="0">
                <a:solidFill>
                  <a:srgbClr val="FFFFFF"/>
                </a:solidFill>
              </a:rPr>
              <a:t>Nome </a:t>
            </a:r>
            <a:r>
              <a:rPr lang="en-US" sz="1400" b="1" dirty="0" err="1">
                <a:solidFill>
                  <a:srgbClr val="FFFFFF"/>
                </a:solidFill>
              </a:rPr>
              <a:t>completo</a:t>
            </a:r>
            <a:r>
              <a:rPr lang="en-US" sz="1400" b="1" dirty="0">
                <a:solidFill>
                  <a:srgbClr val="FFFFFF"/>
                </a:solidFill>
              </a:rPr>
              <a:t>;</a:t>
            </a:r>
          </a:p>
          <a:p>
            <a:r>
              <a:rPr lang="en-US" sz="1400" b="1" dirty="0" err="1">
                <a:solidFill>
                  <a:srgbClr val="FFFFFF"/>
                </a:solidFill>
              </a:rPr>
              <a:t>Matrícula</a:t>
            </a:r>
            <a:r>
              <a:rPr lang="en-US" sz="1400" b="1" dirty="0">
                <a:solidFill>
                  <a:srgbClr val="FFFFFF"/>
                </a:solidFill>
              </a:rPr>
              <a:t>;</a:t>
            </a:r>
          </a:p>
          <a:p>
            <a:r>
              <a:rPr lang="en-US" sz="1400" b="1" dirty="0">
                <a:solidFill>
                  <a:srgbClr val="FFFFFF"/>
                </a:solidFill>
              </a:rPr>
              <a:t>Cargo;</a:t>
            </a:r>
          </a:p>
          <a:p>
            <a:r>
              <a:rPr lang="en-US" sz="1400" b="1" dirty="0" err="1">
                <a:solidFill>
                  <a:srgbClr val="FFFFFF"/>
                </a:solidFill>
              </a:rPr>
              <a:t>Lotação</a:t>
            </a:r>
            <a:r>
              <a:rPr lang="en-US" sz="1400" b="1" dirty="0">
                <a:solidFill>
                  <a:srgbClr val="FFFFFF"/>
                </a:solidFill>
              </a:rPr>
              <a:t>; e</a:t>
            </a:r>
          </a:p>
          <a:p>
            <a:r>
              <a:rPr lang="en-US" sz="1400" b="1" dirty="0">
                <a:solidFill>
                  <a:srgbClr val="FFFFFF"/>
                </a:solidFill>
              </a:rPr>
              <a:t>Valor de </a:t>
            </a:r>
            <a:r>
              <a:rPr lang="en-US" sz="1400" b="1" dirty="0" err="1">
                <a:solidFill>
                  <a:srgbClr val="FFFFFF"/>
                </a:solidFill>
              </a:rPr>
              <a:t>contribuição</a:t>
            </a:r>
            <a:r>
              <a:rPr lang="en-US" sz="1400" b="1" dirty="0">
                <a:solidFill>
                  <a:srgbClr val="FFFFFF"/>
                </a:solidFill>
              </a:rPr>
              <a:t> </a:t>
            </a:r>
            <a:r>
              <a:rPr lang="en-US" sz="1400" b="1" dirty="0" err="1">
                <a:solidFill>
                  <a:srgbClr val="FFFFFF"/>
                </a:solidFill>
              </a:rPr>
              <a:t>desejado</a:t>
            </a:r>
            <a:r>
              <a:rPr lang="en-US" sz="1400" b="1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1E1ABEC-9224-4647-9D2F-9FB5E5E1E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451" y="2123878"/>
            <a:ext cx="6495847" cy="32198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000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514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Íon</vt:lpstr>
      <vt:lpstr>TRIBUNAL SOLIDÁRIO</vt:lpstr>
      <vt:lpstr>TRIBUNAL SOLIDÁRIO Prestação de contas - 2020</vt:lpstr>
      <vt:lpstr>TRIBUNAL SOLIDÁRIO Prestação de contas - 2020</vt:lpstr>
      <vt:lpstr>TRIBUNAL SOLIDÁRIO Prestação de contas - 2020</vt:lpstr>
      <vt:lpstr>TRIBUNAL SOLIDÁRIO Ações em 2020</vt:lpstr>
      <vt:lpstr>TRIBUNAL SOLIDÁRIO Ações em 2020</vt:lpstr>
      <vt:lpstr>TRIBUNAL SOLIDÁRIO Ações em 2020</vt:lpstr>
      <vt:lpstr>Quer se tornar associado ou aumentar sua contribuição mensal?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TRIBUNAL SOLIDÁRIO</dc:title>
  <dc:creator>Thiago Parísio</dc:creator>
  <cp:lastModifiedBy>Thiago Parísio</cp:lastModifiedBy>
  <cp:revision>1</cp:revision>
  <dcterms:created xsi:type="dcterms:W3CDTF">2021-01-04T01:54:14Z</dcterms:created>
  <dcterms:modified xsi:type="dcterms:W3CDTF">2021-01-04T02:16:55Z</dcterms:modified>
</cp:coreProperties>
</file>